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83489284-7F77-46B3-9D17-B576BFFD961B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4114800" y="5029200"/>
            <a:ext cx="70898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Fantastic Four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" name="" descr=""/>
          <p:cNvPicPr/>
          <p:nvPr/>
        </p:nvPicPr>
        <p:blipFill>
          <a:blip r:embed="rId1"/>
          <a:stretch/>
        </p:blipFill>
        <p:spPr>
          <a:xfrm>
            <a:off x="0" y="4114800"/>
            <a:ext cx="5449320" cy="316296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2"/>
          <a:stretch/>
        </p:blipFill>
        <p:spPr>
          <a:xfrm rot="10800000">
            <a:off x="10080000" y="3162960"/>
            <a:ext cx="5449320" cy="3162960"/>
          </a:xfrm>
          <a:prstGeom prst="rect">
            <a:avLst/>
          </a:prstGeom>
          <a:ln>
            <a:noFill/>
          </a:ln>
        </p:spPr>
      </p:pic>
      <p:sp>
        <p:nvSpPr>
          <p:cNvPr id="42" name="TextShape 2"/>
          <p:cNvSpPr txBox="1"/>
          <p:nvPr/>
        </p:nvSpPr>
        <p:spPr>
          <a:xfrm rot="10800000">
            <a:off x="5937840" y="1947960"/>
            <a:ext cx="70898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Fantastic Four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5943600" y="5486400"/>
            <a:ext cx="41148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New Teen Titans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37080" y="4221360"/>
            <a:ext cx="5906520" cy="332244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 rot="10800000">
            <a:off x="10080000" y="3322080"/>
            <a:ext cx="5906520" cy="3322440"/>
          </a:xfrm>
          <a:prstGeom prst="rect">
            <a:avLst/>
          </a:prstGeom>
          <a:ln>
            <a:noFill/>
          </a:ln>
        </p:spPr>
      </p:pic>
      <p:sp>
        <p:nvSpPr>
          <p:cNvPr id="78" name="TextShape 2"/>
          <p:cNvSpPr txBox="1"/>
          <p:nvPr/>
        </p:nvSpPr>
        <p:spPr>
          <a:xfrm rot="10800000">
            <a:off x="4114800" y="2057400"/>
            <a:ext cx="41148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New Teen Titans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5486400" y="5486400"/>
            <a:ext cx="41148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Green Lantern Corps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0" name="" descr=""/>
          <p:cNvPicPr/>
          <p:nvPr/>
        </p:nvPicPr>
        <p:blipFill>
          <a:blip r:embed="rId1"/>
          <a:stretch/>
        </p:blipFill>
        <p:spPr>
          <a:xfrm>
            <a:off x="0" y="5029200"/>
            <a:ext cx="5733720" cy="244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4568760" y="5235120"/>
            <a:ext cx="70898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A-Force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36000" y="3774240"/>
            <a:ext cx="5221800" cy="3348360"/>
          </a:xfrm>
          <a:prstGeom prst="rect">
            <a:avLst/>
          </a:prstGeom>
          <a:ln>
            <a:noFill/>
          </a:ln>
        </p:spPr>
      </p:pic>
      <p:pic>
        <p:nvPicPr>
          <p:cNvPr id="45" name="" descr=""/>
          <p:cNvPicPr/>
          <p:nvPr/>
        </p:nvPicPr>
        <p:blipFill>
          <a:blip r:embed="rId2"/>
          <a:stretch/>
        </p:blipFill>
        <p:spPr>
          <a:xfrm rot="10800000">
            <a:off x="10080000" y="3348000"/>
            <a:ext cx="5221800" cy="3348360"/>
          </a:xfrm>
          <a:prstGeom prst="rect">
            <a:avLst/>
          </a:prstGeom>
          <a:ln>
            <a:noFill/>
          </a:ln>
        </p:spPr>
      </p:pic>
      <p:sp>
        <p:nvSpPr>
          <p:cNvPr id="46" name="TextShape 2"/>
          <p:cNvSpPr txBox="1"/>
          <p:nvPr/>
        </p:nvSpPr>
        <p:spPr>
          <a:xfrm rot="10800000">
            <a:off x="5952600" y="2176560"/>
            <a:ext cx="70898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A-Force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4114800" y="5367240"/>
            <a:ext cx="70898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X-Men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-18720" y="3886200"/>
            <a:ext cx="5864040" cy="3657240"/>
          </a:xfrm>
          <a:prstGeom prst="rect">
            <a:avLst/>
          </a:prstGeom>
          <a:ln>
            <a:noFill/>
          </a:ln>
        </p:spPr>
      </p:pic>
      <p:pic>
        <p:nvPicPr>
          <p:cNvPr id="49" name="" descr=""/>
          <p:cNvPicPr/>
          <p:nvPr/>
        </p:nvPicPr>
        <p:blipFill>
          <a:blip r:embed="rId2"/>
          <a:stretch/>
        </p:blipFill>
        <p:spPr>
          <a:xfrm rot="10800000">
            <a:off x="10080000" y="3656880"/>
            <a:ext cx="5864040" cy="3657240"/>
          </a:xfrm>
          <a:prstGeom prst="rect">
            <a:avLst/>
          </a:prstGeom>
          <a:ln>
            <a:noFill/>
          </a:ln>
        </p:spPr>
      </p:pic>
      <p:sp>
        <p:nvSpPr>
          <p:cNvPr id="50" name="TextShape 2"/>
          <p:cNvSpPr txBox="1"/>
          <p:nvPr/>
        </p:nvSpPr>
        <p:spPr>
          <a:xfrm rot="10800000">
            <a:off x="5495400" y="2176560"/>
            <a:ext cx="70898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X-Men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4114800" y="5029200"/>
            <a:ext cx="70898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Suicide Squad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360" y="3881160"/>
            <a:ext cx="4571640" cy="3662640"/>
          </a:xfrm>
          <a:prstGeom prst="rect">
            <a:avLst/>
          </a:prstGeom>
          <a:ln>
            <a:noFill/>
          </a:ln>
        </p:spPr>
      </p:pic>
      <p:pic>
        <p:nvPicPr>
          <p:cNvPr id="53" name="" descr=""/>
          <p:cNvPicPr/>
          <p:nvPr/>
        </p:nvPicPr>
        <p:blipFill>
          <a:blip r:embed="rId2"/>
          <a:stretch/>
        </p:blipFill>
        <p:spPr>
          <a:xfrm rot="10800000">
            <a:off x="10058040" y="3662640"/>
            <a:ext cx="4571640" cy="3662640"/>
          </a:xfrm>
          <a:prstGeom prst="rect">
            <a:avLst/>
          </a:prstGeom>
          <a:ln>
            <a:noFill/>
          </a:ln>
        </p:spPr>
      </p:pic>
      <p:sp>
        <p:nvSpPr>
          <p:cNvPr id="54" name="TextShape 2"/>
          <p:cNvSpPr txBox="1"/>
          <p:nvPr/>
        </p:nvSpPr>
        <p:spPr>
          <a:xfrm rot="10800000">
            <a:off x="6395040" y="2176560"/>
            <a:ext cx="70898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Suicide Squad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6095520" y="5486400"/>
            <a:ext cx="41148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Sinister Six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0" y="4617000"/>
            <a:ext cx="6095520" cy="2943000"/>
          </a:xfrm>
          <a:prstGeom prst="rect">
            <a:avLst/>
          </a:prstGeom>
          <a:ln>
            <a:noFill/>
          </a:ln>
        </p:spPr>
      </p:pic>
      <p:sp>
        <p:nvSpPr>
          <p:cNvPr id="57" name="TextShape 2"/>
          <p:cNvSpPr txBox="1"/>
          <p:nvPr/>
        </p:nvSpPr>
        <p:spPr>
          <a:xfrm rot="10800000">
            <a:off x="4114800" y="2057400"/>
            <a:ext cx="41148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Sinister Six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8" name="" descr=""/>
          <p:cNvPicPr/>
          <p:nvPr/>
        </p:nvPicPr>
        <p:blipFill>
          <a:blip r:embed="rId2"/>
          <a:stretch/>
        </p:blipFill>
        <p:spPr>
          <a:xfrm rot="10800000">
            <a:off x="10080000" y="2971440"/>
            <a:ext cx="6095520" cy="2943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4343400" y="5029200"/>
            <a:ext cx="57150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Birds of Prey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0" name="" descr=""/>
          <p:cNvPicPr/>
          <p:nvPr/>
        </p:nvPicPr>
        <p:blipFill>
          <a:blip r:embed="rId1"/>
          <a:stretch/>
        </p:blipFill>
        <p:spPr>
          <a:xfrm>
            <a:off x="38520" y="3886200"/>
            <a:ext cx="4592520" cy="3673800"/>
          </a:xfrm>
          <a:prstGeom prst="rect">
            <a:avLst/>
          </a:prstGeom>
          <a:ln>
            <a:noFill/>
          </a:ln>
        </p:spPr>
      </p:pic>
      <p:sp>
        <p:nvSpPr>
          <p:cNvPr id="61" name="TextShape 2"/>
          <p:cNvSpPr txBox="1"/>
          <p:nvPr/>
        </p:nvSpPr>
        <p:spPr>
          <a:xfrm rot="10800000">
            <a:off x="5715000" y="2057400"/>
            <a:ext cx="57150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Birds of Prey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 rot="10800000">
            <a:off x="10080000" y="3673440"/>
            <a:ext cx="4592520" cy="3673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Shape 1"/>
          <p:cNvSpPr txBox="1"/>
          <p:nvPr/>
        </p:nvSpPr>
        <p:spPr>
          <a:xfrm>
            <a:off x="4800600" y="5367240"/>
            <a:ext cx="57150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Avengers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4" name="" descr=""/>
          <p:cNvPicPr/>
          <p:nvPr/>
        </p:nvPicPr>
        <p:blipFill>
          <a:blip r:embed="rId1"/>
          <a:stretch/>
        </p:blipFill>
        <p:spPr>
          <a:xfrm>
            <a:off x="0" y="3886200"/>
            <a:ext cx="5601960" cy="3673800"/>
          </a:xfrm>
          <a:prstGeom prst="rect">
            <a:avLst/>
          </a:prstGeom>
          <a:ln>
            <a:noFill/>
          </a:ln>
        </p:spPr>
      </p:pic>
      <p:pic>
        <p:nvPicPr>
          <p:cNvPr id="65" name="" descr=""/>
          <p:cNvPicPr/>
          <p:nvPr/>
        </p:nvPicPr>
        <p:blipFill>
          <a:blip r:embed="rId2"/>
          <a:stretch/>
        </p:blipFill>
        <p:spPr>
          <a:xfrm rot="10800000">
            <a:off x="10058400" y="3673800"/>
            <a:ext cx="5601960" cy="3673800"/>
          </a:xfrm>
          <a:prstGeom prst="rect">
            <a:avLst/>
          </a:prstGeom>
          <a:ln>
            <a:noFill/>
          </a:ln>
        </p:spPr>
      </p:pic>
      <p:sp>
        <p:nvSpPr>
          <p:cNvPr id="66" name="TextShape 2"/>
          <p:cNvSpPr txBox="1"/>
          <p:nvPr/>
        </p:nvSpPr>
        <p:spPr>
          <a:xfrm rot="10800000">
            <a:off x="5248800" y="2176560"/>
            <a:ext cx="57150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Avengers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Shape 1"/>
          <p:cNvSpPr txBox="1"/>
          <p:nvPr/>
        </p:nvSpPr>
        <p:spPr>
          <a:xfrm>
            <a:off x="6172200" y="5138640"/>
            <a:ext cx="41148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Guardians of the Galaxy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8" name="" descr=""/>
          <p:cNvPicPr/>
          <p:nvPr/>
        </p:nvPicPr>
        <p:blipFill>
          <a:blip r:embed="rId1"/>
          <a:stretch/>
        </p:blipFill>
        <p:spPr>
          <a:xfrm>
            <a:off x="45720" y="3886200"/>
            <a:ext cx="6415920" cy="3615120"/>
          </a:xfrm>
          <a:prstGeom prst="rect">
            <a:avLst/>
          </a:prstGeom>
          <a:ln>
            <a:noFill/>
          </a:ln>
        </p:spPr>
      </p:pic>
      <p:pic>
        <p:nvPicPr>
          <p:cNvPr id="69" name="" descr=""/>
          <p:cNvPicPr/>
          <p:nvPr/>
        </p:nvPicPr>
        <p:blipFill>
          <a:blip r:embed="rId2"/>
          <a:stretch/>
        </p:blipFill>
        <p:spPr>
          <a:xfrm rot="10800000">
            <a:off x="10073520" y="3615120"/>
            <a:ext cx="6415920" cy="3615120"/>
          </a:xfrm>
          <a:prstGeom prst="rect">
            <a:avLst/>
          </a:prstGeom>
          <a:ln>
            <a:noFill/>
          </a:ln>
        </p:spPr>
      </p:pic>
      <p:sp>
        <p:nvSpPr>
          <p:cNvPr id="70" name="TextShape 2"/>
          <p:cNvSpPr txBox="1"/>
          <p:nvPr/>
        </p:nvSpPr>
        <p:spPr>
          <a:xfrm rot="10800000">
            <a:off x="3886200" y="2057400"/>
            <a:ext cx="41148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Guardians of the Galaxy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943600" y="5486400"/>
            <a:ext cx="41148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Justice League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1"/>
          <a:stretch/>
        </p:blipFill>
        <p:spPr>
          <a:xfrm>
            <a:off x="-13680" y="4572000"/>
            <a:ext cx="5957280" cy="282168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 rot="10800000">
            <a:off x="10072080" y="2971800"/>
            <a:ext cx="5957280" cy="2821680"/>
          </a:xfrm>
          <a:prstGeom prst="rect">
            <a:avLst/>
          </a:prstGeom>
          <a:ln>
            <a:noFill/>
          </a:ln>
        </p:spPr>
      </p:pic>
      <p:sp>
        <p:nvSpPr>
          <p:cNvPr id="74" name="TextShape 2"/>
          <p:cNvSpPr txBox="1"/>
          <p:nvPr/>
        </p:nvSpPr>
        <p:spPr>
          <a:xfrm rot="10800000">
            <a:off x="4114800" y="2057400"/>
            <a:ext cx="411480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Justice League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2017-06-30T13:51:47Z</dcterms:created>
  <dc:creator>Wu-chang Feng</dc:creator>
  <dc:description/>
  <dc:language>en-US</dc:language>
  <cp:lastModifiedBy>Wu-chang Feng</cp:lastModifiedBy>
  <cp:lastPrinted>2017-07-06T18:28:16Z</cp:lastPrinted>
  <dcterms:modified xsi:type="dcterms:W3CDTF">2017-07-06T18:27:51Z</dcterms:modified>
  <cp:revision>10</cp:revision>
  <dc:subject/>
  <dc:title/>
</cp:coreProperties>
</file>